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470DAC-6828-4B97-94F8-A0EDADE295E2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C3513D-6F2E-4030-8D6D-86F678FA42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470DAC-6828-4B97-94F8-A0EDADE295E2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C3513D-6F2E-4030-8D6D-86F678FA42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470DAC-6828-4B97-94F8-A0EDADE295E2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C3513D-6F2E-4030-8D6D-86F678FA42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470DAC-6828-4B97-94F8-A0EDADE295E2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C3513D-6F2E-4030-8D6D-86F678FA42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470DAC-6828-4B97-94F8-A0EDADE295E2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C3513D-6F2E-4030-8D6D-86F678FA42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470DAC-6828-4B97-94F8-A0EDADE295E2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C3513D-6F2E-4030-8D6D-86F678FA42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470DAC-6828-4B97-94F8-A0EDADE295E2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C3513D-6F2E-4030-8D6D-86F678FA42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470DAC-6828-4B97-94F8-A0EDADE295E2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C3513D-6F2E-4030-8D6D-86F678FA42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470DAC-6828-4B97-94F8-A0EDADE295E2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C3513D-6F2E-4030-8D6D-86F678FA42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470DAC-6828-4B97-94F8-A0EDADE295E2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C3513D-6F2E-4030-8D6D-86F678FA42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470DAC-6828-4B97-94F8-A0EDADE295E2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C3513D-6F2E-4030-8D6D-86F678FA42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9470DAC-6828-4B97-94F8-A0EDADE295E2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EC3513D-6F2E-4030-8D6D-86F678FA42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vk.com/public182023747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vk.com/feed?section=search&amp;q=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vk.com/public18202374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9"/>
            <a:ext cx="8062912" cy="10096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ГАУСО РЦДПОВ «Солнышко» г. Набережные Челны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Мероприятия за 2024 год, посвященные Году Семьи</a:t>
            </a:r>
            <a:endParaRPr lang="ru-RU" sz="4400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274638"/>
            <a:ext cx="3900486" cy="5083188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рамках реализации плана мероприятий посвященных Году семьи в Российской Федерации прошел круглый стол  на тему «Методика мозжечковой стимуляции» для родителей (законных представителей) детей и подростков с ограниченными возможностями. 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25 июня 2024</a:t>
            </a:r>
            <a:endParaRPr lang="ru-RU" sz="18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-mNHc-8ycK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357166"/>
            <a:ext cx="4286280" cy="57150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6388"/>
            <a:ext cx="8229600" cy="1071570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Мастер-класс "Ромашковое настроение" приуроченный к празднику "День семьи, любви и верности". Ребята собирали из бисера ромашку, которая является символом праздника.</a:t>
            </a:r>
            <a:b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05 июля 2024</a:t>
            </a:r>
            <a:endParaRPr lang="ru-RU" sz="16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vPEyhKglKw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642918"/>
            <a:ext cx="6072230" cy="455417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57760"/>
            <a:ext cx="8229600" cy="1571636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Социальный проект «Гостеприимный город для всех», который позволяет оценить качество городской среды запущен в России ко Дню семьи, любви и верности.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Жители 500 российских городов всей семьей смогли оценить доступность городской среды. Семьи с колясками, пожилые и </a:t>
            </a:r>
            <a:r>
              <a:rPr lang="ru-RU" sz="14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маломобильные</a:t>
            </a: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люди — все, для кого особенно важен уровень инклюзивной инфраструктуры, прошли по маршрутам и отметили доступность объектов на "</a:t>
            </a:r>
            <a:r>
              <a:rPr lang="ru-RU" sz="14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Яндекс</a:t>
            </a: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картах".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07 июля 2024</a:t>
            </a:r>
            <a:endParaRPr lang="ru-RU" sz="1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yE57M_8Lzp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500042"/>
            <a:ext cx="6143668" cy="43219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929198"/>
            <a:ext cx="8401080" cy="1428760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 июля вся Россия отмечает светлый праздник с красивым названием "День семьи, любви и верности".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этот прекрасный день в </a:t>
            </a:r>
            <a:r>
              <a:rPr lang="ru-RU" sz="14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Набережночелнинском</a:t>
            </a: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реабилитационном центре для детей и подростков с ограниченными возможностями "Солнышко" прошла праздничная программа "Я дарю тебе ромашку, вместе с ней - любовь свою!".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08 июля 2024</a:t>
            </a:r>
            <a:endParaRPr lang="ru-RU" sz="1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OcNWNXXxEk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642918"/>
            <a:ext cx="6278033" cy="427989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636"/>
            <a:ext cx="8229600" cy="1500198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рамках мероприятий, посвящённых году Семьи в </a:t>
            </a:r>
            <a:r>
              <a:rPr lang="ru-RU" sz="14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Набережночелнинском</a:t>
            </a: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реабилитационном центре для детей и подростков с ограниченными возможностями "Солнышко" прошла выставка «Моя семья – счастливые моменты».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16 июля 2024</a:t>
            </a:r>
            <a:endParaRPr lang="ru-RU" sz="1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3ai9U-Ykoi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642918"/>
            <a:ext cx="6258476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929198"/>
            <a:ext cx="8229600" cy="1571636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рамках Года Семьи в </a:t>
            </a: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Реабилитационный центр "Солнышко"</a:t>
            </a: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для детей и подростков с ограниченными возможностями социальные педагоги провели тёплую встречу в семейной гостиной.</a:t>
            </a:r>
            <a:b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26 июля 2024</a:t>
            </a:r>
            <a:endParaRPr lang="ru-RU" sz="16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aQlkMi_1q9U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28728" y="642918"/>
            <a:ext cx="6278033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274638"/>
            <a:ext cx="3929090" cy="501175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Развлекательное мероприятие посвященное, любимым бабушкам и дедушкам.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28 октября 2024</a:t>
            </a:r>
            <a:endParaRPr lang="ru-RU" sz="18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3wCE1WPOMxNMTtVf8iLu-uSMdbC-W685F3J2NTTPf7I3vs5EwHFdb9G7ciZQSvbrkvz6-DZRoyO6ZpgS3kUWn0JQ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428604"/>
            <a:ext cx="4180756" cy="55721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636"/>
            <a:ext cx="8115328" cy="142876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Развлекательно-поздравительное мероприятие посвященное дню Матери.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25 ноября 2024</a:t>
            </a:r>
            <a:endParaRPr lang="ru-RU" sz="18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rLfe97cMZDI-aYW_H_SPX-caZBxISviKVazPVDTrsiQ4JvRVFBD7LMV-JCos0shqVMzsvJcFhF4QcPSLLTAP-t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642918"/>
            <a:ext cx="6254867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JFtBi5vebQ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«Семья — это не просто основа государства и общества, это духовное явление, основа нравственности»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В. В. Путин 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0544" y="3571876"/>
            <a:ext cx="8246298" cy="264320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Президент России В. Путин объявил 2024-й Годом семьи. </a:t>
            </a:r>
          </a:p>
          <a:p>
            <a:pPr algn="just"/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Открытие Года семьи состоялось 23 января 2024 г. на выставке-форуме «Россия» в Москве с участием Президента РФ. Объявление Года семьи свидетельствует о важности поддержки семей, об упрочении семейных ценностей. В Год семьи уделят дополнительное внимание ее проблемам, материнству и детству.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2066" y="274638"/>
            <a:ext cx="3614734" cy="579756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Тематический час «Важней всего погода дома!». Цель этого занятия - воспитывать в детях чувство любви к родителям, близким, учить ценить и беречь семью и ее прошлое.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 января2024г.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708xtPByhEwtJxfzwVDBsii6vJL1LgkJz1qia0VdGdM-QUk14bWpL-NdFE88Ss6go92tm115wXzV5bs4EuV3a-q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642918"/>
            <a:ext cx="4708525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929066"/>
            <a:ext cx="8186766" cy="2357454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рамках объявленного Президентом России Владимиром Путиным Года семьи в реабилитационных центрах для детей и подростков с ОВЗ и центрах реабилитации инвалидов проводятся «Открытые семейные/родительские дни».</a:t>
            </a:r>
            <a:b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Мастер-класс для детей и их родителей "Свечи для повышения иммунитета из натурального пчелиного воска с добавлением трав и масел своими руками".</a:t>
            </a:r>
            <a:b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01 марта 2024 г.</a:t>
            </a:r>
            <a:endParaRPr lang="ru-RU" sz="16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E5nHvNdIaw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500042"/>
            <a:ext cx="6286544" cy="34718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57200" y="4500570"/>
            <a:ext cx="8229600" cy="1928826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рамках проекта «Лучики добра», направленного на формирование нравственного воспитания детей с ОВЗ, в центре совместно с волонтерами прошло очередное познавательно-развлекательное мероприятие «Любите братьев наших меньших». Целью события было заинтересовать детей и их семьи темой домашних и бездомных животных, которые нуждаются в человеческой помощи и заботе.</a:t>
            </a:r>
            <a:b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21 марта 2024 г.</a:t>
            </a:r>
            <a:endParaRPr lang="ru-RU" sz="16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8NSTAcxP7z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571480"/>
            <a:ext cx="7215238" cy="41425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00504"/>
            <a:ext cx="8229600" cy="2000264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рамках проекта «Семейная гостиная» был проведен семинар-практикум для родителей «Семейные ценности – возрождение традиций». Эта встреча была посвящена старинному славянскому празднику под названием «Жаворонки», который традиционно отмечают в день весеннего равноденствия и символизирует приход весны.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28 марта 2024 г.</a:t>
            </a:r>
            <a:endParaRPr lang="ru-RU" sz="18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w-YoNMEdK_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9" y="428605"/>
            <a:ext cx="7072362" cy="35004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90" y="274638"/>
            <a:ext cx="3757610" cy="565469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рамках мероприятий приуроченных к 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#</a:t>
            </a:r>
            <a:r>
              <a:rPr lang="ru-RU" sz="24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годсемьи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на базе </a:t>
            </a:r>
            <a:r>
              <a:rPr lang="ru-RU" sz="24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Набережночелнинского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реабилитационного центра “Солнышко “</a:t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прошел турнир по </a:t>
            </a:r>
            <a:r>
              <a:rPr lang="ru-RU" sz="24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аэрохоккею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участием родителей и детей.</a:t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29 марта 2024г.</a:t>
            </a:r>
            <a:endParaRPr lang="ru-RU" sz="2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zTwR6AHRhf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1472" y="857232"/>
            <a:ext cx="4353463" cy="43451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357694"/>
            <a:ext cx="8186766" cy="142876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рамках мероприятий, посвящённых Году семьи, в реабилитационном центре "Солнышко" прошла развлекательная программа "Моя семья".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16 апреля 2024</a:t>
            </a:r>
            <a:endParaRPr lang="ru-RU" sz="20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oDRy6sIfPJYNChNuuSgP-ge2mLo3KWXAGWUpjTfPFPobRnBotSdm5xQFLAJVVdvISxRASg9dKejZg5tEpkoLylb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357166"/>
            <a:ext cx="5214974" cy="38090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57200" y="4714884"/>
            <a:ext cx="8229600" cy="1785950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Международный день защиты детей педагоги </a:t>
            </a: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Реабилитационный центр "Солнышко"</a:t>
            </a: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и многочисленные волонтеры организовали прекрасную развлекательную программу. В этот день подвели итоги ежегодного республиканского конкурса рисунков "Мир детства". Чествование победителей сопровождалось играми и творческим выступлением педагогов.</a:t>
            </a:r>
            <a:b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31 мая 2024</a:t>
            </a:r>
            <a:endParaRPr lang="ru-RU" sz="16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7dec23ByRcASjX1PBR_gr6mtEBaRAaEDzvTVGf6xM5W_eDiqLRYilAjgW-oNz2jOrzd2SurZn-AVB-2ZxUEzdj5G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8596" y="285729"/>
            <a:ext cx="3362381" cy="4286280"/>
          </a:xfrm>
        </p:spPr>
      </p:pic>
      <p:pic>
        <p:nvPicPr>
          <p:cNvPr id="5" name="Рисунок 4" descr="eVKtCjJsjVW2JTpgfLapM1eVd-utSXKRoVakfklEZh0_YhoSfag-N-u6_kQFyV6xHejsNFsqhVy23ZFpVmnLxR3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496" y="285728"/>
            <a:ext cx="4953035" cy="4286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144</TotalTime>
  <Words>360</Words>
  <Application>Microsoft Office PowerPoint</Application>
  <PresentationFormat>Экран (4:3)</PresentationFormat>
  <Paragraphs>20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Аспект</vt:lpstr>
      <vt:lpstr>ГАУСО РЦДПОВ «Солнышко» г. Набережные Челны</vt:lpstr>
      <vt:lpstr>«Семья — это не просто основа государства и общества, это духовное явление, основа нравственности» В. В. Путин  </vt:lpstr>
      <vt:lpstr>Тематический час «Важней всего погода дома!». Цель этого занятия - воспитывать в детях чувство любви к родителям, близким, учить ценить и беречь семью и ее прошлое.      12 января2024г.</vt:lpstr>
      <vt:lpstr>В рамках объявленного Президентом России Владимиром Путиным Года семьи в реабилитационных центрах для детей и подростков с ОВЗ и центрах реабилитации инвалидов проводятся «Открытые семейные/родительские дни». Мастер-класс для детей и их родителей "Свечи для повышения иммунитета из натурального пчелиного воска с добавлением трав и масел своими руками".   01 марта 2024 г.</vt:lpstr>
      <vt:lpstr>В рамках проекта «Лучики добра», направленного на формирование нравственного воспитания детей с ОВЗ, в центре совместно с волонтерами прошло очередное познавательно-развлекательное мероприятие «Любите братьев наших меньших». Целью события было заинтересовать детей и их семьи темой домашних и бездомных животных, которые нуждаются в человеческой помощи и заботе. 21 марта 2024 г.</vt:lpstr>
      <vt:lpstr>В рамках проекта «Семейная гостиная» был проведен семинар-практикум для родителей «Семейные ценности – возрождение традиций». Эта встреча была посвящена старинному славянскому празднику под названием «Жаворонки», который традиционно отмечают в день весеннего равноденствия и символизирует приход весны. 28 марта 2024 г.</vt:lpstr>
      <vt:lpstr>В рамках мероприятий приуроченных к #годсемьи на базе Набережночелнинского реабилитационного центра “Солнышко “ прошел турнир по аэрохоккею с участием родителей и детей.     29 марта 2024г.</vt:lpstr>
      <vt:lpstr>В рамках мероприятий, посвящённых Году семьи, в реабилитационном центре "Солнышко" прошла развлекательная программа "Моя семья". 16 апреля 2024</vt:lpstr>
      <vt:lpstr>В Международный день защиты детей педагоги Реабилитационный центр "Солнышко" и многочисленные волонтеры организовали прекрасную развлекательную программу. В этот день подвели итоги ежегодного республиканского конкурса рисунков "Мир детства". Чествование победителей сопровождалось играми и творческим выступлением педагогов.  31 мая 2024</vt:lpstr>
      <vt:lpstr>В рамках реализации плана мероприятий посвященных Году семьи в Российской Федерации прошел круглый стол  на тему «Методика мозжечковой стимуляции» для родителей (законных представителей) детей и подростков с ограниченными возможностями.  25 июня 2024</vt:lpstr>
      <vt:lpstr>Мастер-класс "Ромашковое настроение" приуроченный к празднику "День семьи, любви и верности". Ребята собирали из бисера ромашку, которая является символом праздника. 05 июля 2024</vt:lpstr>
      <vt:lpstr>Социальный проект «Гостеприимный город для всех», который позволяет оценить качество городской среды запущен в России ко Дню семьи, любви и верности. Жители 500 российских городов всей семьей смогли оценить доступность городской среды. Семьи с колясками, пожилые и маломобильные люди — все, для кого особенно важен уровень инклюзивной инфраструктуры, прошли по маршрутам и отметили доступность объектов на "Яндекс картах". 07 июля 2024</vt:lpstr>
      <vt:lpstr>8 июля вся Россия отмечает светлый праздник с красивым названием "День семьи, любви и верности". В этот прекрасный день в Набережночелнинском реабилитационном центре для детей и подростков с ограниченными возможностями "Солнышко" прошла праздничная программа "Я дарю тебе ромашку, вместе с ней - любовь свою!". 08 июля 2024</vt:lpstr>
      <vt:lpstr>В рамках мероприятий, посвящённых году Семьи в Набережночелнинском реабилитационном центре для детей и подростков с ограниченными возможностями "Солнышко" прошла выставка «Моя семья – счастливые моменты». 16 июля 2024</vt:lpstr>
      <vt:lpstr>В рамках Года Семьи в Реабилитационный центр "Солнышко" для детей и подростков с ограниченными возможностями социальные педагоги провели тёплую встречу в семейной гостиной. 26 июля 2024</vt:lpstr>
      <vt:lpstr>Развлекательное мероприятие посвященное, любимым бабушкам и дедушкам.      28 октября 2024</vt:lpstr>
      <vt:lpstr>Развлекательно-поздравительное мероприятие посвященное дню Матери.  25 ноября 2024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ГАУСО РЦДПОВ «Солнышко» г. Набережные Челны</dc:title>
  <dc:creator>User</dc:creator>
  <cp:lastModifiedBy>User</cp:lastModifiedBy>
  <cp:revision>20</cp:revision>
  <dcterms:created xsi:type="dcterms:W3CDTF">2024-12-11T08:05:28Z</dcterms:created>
  <dcterms:modified xsi:type="dcterms:W3CDTF">2024-12-13T08:42:57Z</dcterms:modified>
</cp:coreProperties>
</file>